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78" r:id="rId11"/>
    <p:sldId id="266" r:id="rId12"/>
    <p:sldId id="267" r:id="rId13"/>
    <p:sldId id="268" r:id="rId14"/>
    <p:sldId id="269" r:id="rId15"/>
    <p:sldId id="270" r:id="rId16"/>
    <p:sldId id="271" r:id="rId17"/>
    <p:sldId id="276" r:id="rId18"/>
    <p:sldId id="275" r:id="rId19"/>
    <p:sldId id="274" r:id="rId20"/>
    <p:sldId id="277" r:id="rId2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F91D35-F944-4DE4-950A-9255120063FA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AFC729-F138-4E77-BF6A-3FC075465FA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E8BDCD-3AF2-4109-9432-30830583E0AA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9B488F-B470-45D3-AC86-BC842AF1A24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前言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9B488F-B470-45D3-AC86-BC842AF1A24E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1</a:t>
            </a:r>
            <a:r>
              <a:rPr lang="zh-TW" altLang="en-US" dirty="0" smtClean="0"/>
              <a:t>小時</a:t>
            </a:r>
            <a:r>
              <a:rPr lang="en-US" altLang="zh-TW" dirty="0" smtClean="0"/>
              <a:t>30</a:t>
            </a:r>
            <a:r>
              <a:rPr lang="zh-TW" altLang="en-US" dirty="0" smtClean="0"/>
              <a:t>分到最後，共</a:t>
            </a:r>
            <a:r>
              <a:rPr lang="en-US" altLang="zh-TW" dirty="0" smtClean="0"/>
              <a:t>17</a:t>
            </a:r>
            <a:r>
              <a:rPr lang="zh-TW" altLang="en-US" dirty="0" smtClean="0"/>
              <a:t>分鐘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9B488F-B470-45D3-AC86-BC842AF1A24E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回應詩歌</a:t>
            </a:r>
            <a:r>
              <a:rPr lang="en-US" altLang="zh-TW" dirty="0" smtClean="0"/>
              <a:t>: </a:t>
            </a:r>
            <a:r>
              <a:rPr lang="zh-TW" altLang="en-US" dirty="0" smtClean="0"/>
              <a:t>這世代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9B488F-B470-45D3-AC86-BC842AF1A24E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DBDDB-84DD-4B3B-849B-5954F31019A4}" type="datetimeFigureOut">
              <a:rPr lang="zh-TW" altLang="en-US" smtClean="0"/>
              <a:pPr/>
              <a:t>2014/8/18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3B7EF-526F-48C8-8405-30D352A8ED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mas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4643438" y="214290"/>
            <a:ext cx="45005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變強好不好</a:t>
            </a:r>
            <a:r>
              <a:rPr lang="en-US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  <a:endParaRPr lang="zh-TW" altLang="en-US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852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329246" cy="1143000"/>
          </a:xfrm>
        </p:spPr>
        <p:txBody>
          <a:bodyPr/>
          <a:lstStyle/>
          <a:p>
            <a:r>
              <a:rPr lang="zh-TW" altLang="en-US" dirty="0" smtClean="0"/>
              <a:t>開心鬼上身</a:t>
            </a:r>
            <a:endParaRPr lang="zh-TW" altLang="en-US" dirty="0"/>
          </a:p>
        </p:txBody>
      </p:sp>
      <p:pic>
        <p:nvPicPr>
          <p:cNvPr id="7" name="內容版面配置區 6" descr="f3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24627" y="1500174"/>
            <a:ext cx="8280025" cy="450059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86040" cy="1143000"/>
          </a:xfrm>
        </p:spPr>
        <p:txBody>
          <a:bodyPr/>
          <a:lstStyle/>
          <a:p>
            <a:r>
              <a:rPr lang="zh-TW" altLang="en-US" dirty="0" smtClean="0"/>
              <a:t>江相滿</a:t>
            </a:r>
            <a:endParaRPr lang="zh-TW" altLang="en-US" dirty="0"/>
          </a:p>
        </p:txBody>
      </p:sp>
      <p:pic>
        <p:nvPicPr>
          <p:cNvPr id="4" name="內容版面配置區 3" descr="f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86182" y="0"/>
            <a:ext cx="4929190" cy="702135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我本來是健康的人</a:t>
            </a:r>
            <a:r>
              <a:rPr lang="en-US" altLang="zh-TW" dirty="0" smtClean="0"/>
              <a:t>!!!</a:t>
            </a:r>
            <a:br>
              <a:rPr lang="en-US" altLang="zh-TW" dirty="0" smtClean="0"/>
            </a:br>
            <a:r>
              <a:rPr lang="zh-TW" altLang="en-US" dirty="0" smtClean="0"/>
              <a:t>到底你們怎樣才肯離開</a:t>
            </a:r>
            <a:r>
              <a:rPr lang="en-US" altLang="zh-TW" dirty="0" smtClean="0"/>
              <a:t>?</a:t>
            </a:r>
            <a:endParaRPr lang="zh-TW" altLang="en-US" dirty="0"/>
          </a:p>
        </p:txBody>
      </p:sp>
      <p:pic>
        <p:nvPicPr>
          <p:cNvPr id="4" name="內容版面配置區 3" descr="f4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28597" y="3714752"/>
            <a:ext cx="3571900" cy="2376937"/>
          </a:xfrm>
        </p:spPr>
      </p:pic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>
          <a:xfrm>
            <a:off x="4648200" y="2000240"/>
            <a:ext cx="4038600" cy="4125923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色鬼</a:t>
            </a:r>
            <a:r>
              <a:rPr lang="en-US" altLang="zh-TW" dirty="0" smtClean="0"/>
              <a:t>: </a:t>
            </a:r>
            <a:r>
              <a:rPr lang="zh-TW" altLang="en-US" dirty="0" smtClean="0"/>
              <a:t>一台相機</a:t>
            </a:r>
            <a:endParaRPr lang="en-US" altLang="zh-TW" dirty="0" smtClean="0"/>
          </a:p>
          <a:p>
            <a:r>
              <a:rPr lang="zh-TW" altLang="en-US" dirty="0">
                <a:solidFill>
                  <a:srgbClr val="FF0000"/>
                </a:solidFill>
              </a:rPr>
              <a:t>抽菸鬼</a:t>
            </a:r>
            <a:r>
              <a:rPr lang="en-US" altLang="zh-TW" dirty="0" smtClean="0"/>
              <a:t>:</a:t>
            </a:r>
            <a:r>
              <a:rPr lang="zh-TW" altLang="en-US" dirty="0" smtClean="0"/>
              <a:t> 開車兜風</a:t>
            </a:r>
            <a:endParaRPr lang="en-US" altLang="zh-TW" dirty="0" smtClean="0"/>
          </a:p>
          <a:p>
            <a:r>
              <a:rPr lang="zh-TW" altLang="en-US" dirty="0">
                <a:solidFill>
                  <a:srgbClr val="FF0000"/>
                </a:solidFill>
              </a:rPr>
              <a:t>好吃鬼</a:t>
            </a:r>
            <a:r>
              <a:rPr lang="en-US" altLang="zh-TW" dirty="0"/>
              <a:t>: </a:t>
            </a:r>
            <a:r>
              <a:rPr lang="zh-TW" altLang="en-US" dirty="0" smtClean="0"/>
              <a:t> 看漫畫電影</a:t>
            </a:r>
            <a:endParaRPr lang="en-US" altLang="zh-TW" dirty="0" smtClean="0"/>
          </a:p>
          <a:p>
            <a:r>
              <a:rPr lang="zh-TW" altLang="en-US" dirty="0">
                <a:solidFill>
                  <a:srgbClr val="FF0000"/>
                </a:solidFill>
              </a:rPr>
              <a:t>好哭大嬸</a:t>
            </a:r>
            <a:r>
              <a:rPr lang="en-US" altLang="zh-TW" dirty="0"/>
              <a:t>: </a:t>
            </a:r>
            <a:r>
              <a:rPr lang="zh-TW" altLang="en-US" dirty="0"/>
              <a:t>煮飯給喜歡的人吃</a:t>
            </a:r>
          </a:p>
        </p:txBody>
      </p:sp>
      <p:pic>
        <p:nvPicPr>
          <p:cNvPr id="6" name="圖片 5" descr="f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5926"/>
            <a:ext cx="3500462" cy="1944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86106" cy="1143000"/>
          </a:xfrm>
        </p:spPr>
        <p:txBody>
          <a:bodyPr/>
          <a:lstStyle/>
          <a:p>
            <a:r>
              <a:rPr lang="zh-TW" altLang="en-US" dirty="0" smtClean="0"/>
              <a:t>妍秀</a:t>
            </a:r>
            <a:endParaRPr lang="zh-TW" altLang="en-US" dirty="0"/>
          </a:p>
        </p:txBody>
      </p:sp>
      <p:pic>
        <p:nvPicPr>
          <p:cNvPr id="4" name="內容版面配置區 3" descr="f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7" y="1643050"/>
            <a:ext cx="4506583" cy="25003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0" y="357166"/>
            <a:ext cx="3943288" cy="1143000"/>
          </a:xfrm>
        </p:spPr>
        <p:txBody>
          <a:bodyPr/>
          <a:lstStyle/>
          <a:p>
            <a:r>
              <a:rPr lang="zh-TW" altLang="en-US" dirty="0" smtClean="0"/>
              <a:t>弄拙成巧</a:t>
            </a:r>
            <a:endParaRPr lang="zh-TW" altLang="en-US" dirty="0"/>
          </a:p>
        </p:txBody>
      </p:sp>
      <p:pic>
        <p:nvPicPr>
          <p:cNvPr id="6" name="內容版面配置區 5" descr="f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571612"/>
            <a:ext cx="3299348" cy="2215621"/>
          </a:xfrm>
        </p:spPr>
      </p:pic>
      <p:pic>
        <p:nvPicPr>
          <p:cNvPr id="7" name="圖片 6" descr="f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2428868"/>
            <a:ext cx="4650742" cy="2571768"/>
          </a:xfrm>
          <a:prstGeom prst="rect">
            <a:avLst/>
          </a:prstGeom>
        </p:spPr>
      </p:pic>
      <p:pic>
        <p:nvPicPr>
          <p:cNvPr id="8" name="圖片 7" descr="f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3786190"/>
            <a:ext cx="3311925" cy="24712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86182" y="274638"/>
            <a:ext cx="4900618" cy="1143000"/>
          </a:xfrm>
        </p:spPr>
        <p:txBody>
          <a:bodyPr/>
          <a:lstStyle/>
          <a:p>
            <a:r>
              <a:rPr lang="zh-TW" altLang="en-US" dirty="0" smtClean="0"/>
              <a:t>被逮了</a:t>
            </a:r>
            <a:endParaRPr lang="zh-TW" altLang="en-US" dirty="0"/>
          </a:p>
        </p:txBody>
      </p:sp>
      <p:pic>
        <p:nvPicPr>
          <p:cNvPr id="4" name="內容版面配置區 3" descr="f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3214686"/>
            <a:ext cx="3542622" cy="2357454"/>
          </a:xfrm>
        </p:spPr>
      </p:pic>
      <p:pic>
        <p:nvPicPr>
          <p:cNvPr id="5" name="圖片 4" descr="f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857364"/>
            <a:ext cx="4221869" cy="2809462"/>
          </a:xfrm>
          <a:prstGeom prst="rect">
            <a:avLst/>
          </a:prstGeom>
        </p:spPr>
      </p:pic>
      <p:pic>
        <p:nvPicPr>
          <p:cNvPr id="6" name="圖片 5" descr="f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714356"/>
            <a:ext cx="3649974" cy="2428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471726" cy="11430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戀愛了</a:t>
            </a:r>
            <a:endParaRPr lang="zh-TW" altLang="en-US" dirty="0"/>
          </a:p>
        </p:txBody>
      </p:sp>
      <p:pic>
        <p:nvPicPr>
          <p:cNvPr id="4" name="內容版面配置區 3" descr="f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6116" y="357166"/>
            <a:ext cx="4436183" cy="2952078"/>
          </a:xfrm>
        </p:spPr>
      </p:pic>
      <p:pic>
        <p:nvPicPr>
          <p:cNvPr id="5" name="圖片 4" descr="f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3429000"/>
            <a:ext cx="5739505" cy="2428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1143000"/>
          </a:xfrm>
        </p:spPr>
        <p:txBody>
          <a:bodyPr/>
          <a:lstStyle/>
          <a:p>
            <a:r>
              <a:rPr lang="zh-TW" altLang="en-US" dirty="0" smtClean="0"/>
              <a:t>吵架了</a:t>
            </a:r>
            <a:endParaRPr lang="zh-TW" altLang="en-US" dirty="0"/>
          </a:p>
        </p:txBody>
      </p:sp>
      <p:pic>
        <p:nvPicPr>
          <p:cNvPr id="4" name="內容版面配置區 3" descr="f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9190" y="3000372"/>
            <a:ext cx="3770990" cy="2500330"/>
          </a:xfrm>
        </p:spPr>
      </p:pic>
      <p:pic>
        <p:nvPicPr>
          <p:cNvPr id="5" name="圖片 4" descr="f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1" y="1571612"/>
            <a:ext cx="4337307" cy="2428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f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09" y="714356"/>
            <a:ext cx="9065191" cy="4071966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2714612" y="1857364"/>
            <a:ext cx="34290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solidFill>
                  <a:schemeClr val="bg1"/>
                </a:solidFill>
              </a:rPr>
              <a:t>影片</a:t>
            </a:r>
            <a:endParaRPr lang="zh-TW" altLang="en-US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72254" cy="1143000"/>
          </a:xfrm>
        </p:spPr>
        <p:txBody>
          <a:bodyPr/>
          <a:lstStyle/>
          <a:p>
            <a:r>
              <a:rPr lang="zh-TW" altLang="en-US" dirty="0" smtClean="0"/>
              <a:t>相滿是愛子還是孤兒</a:t>
            </a:r>
            <a:r>
              <a:rPr lang="en-US" altLang="zh-TW" dirty="0" smtClean="0"/>
              <a:t>?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Why?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29444" cy="1143000"/>
          </a:xfrm>
        </p:spPr>
        <p:txBody>
          <a:bodyPr/>
          <a:lstStyle/>
          <a:p>
            <a:r>
              <a:rPr lang="zh-TW" altLang="en-US" dirty="0" smtClean="0"/>
              <a:t>愛子和孤兒的差別在哪裡</a:t>
            </a:r>
            <a:r>
              <a:rPr lang="en-US" altLang="zh-TW" dirty="0" smtClean="0"/>
              <a:t>?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971792" cy="4525963"/>
          </a:xfrm>
        </p:spPr>
        <p:txBody>
          <a:bodyPr/>
          <a:lstStyle/>
          <a:p>
            <a:r>
              <a:rPr lang="en-US" altLang="zh-TW" dirty="0" smtClean="0"/>
              <a:t>See you</a:t>
            </a:r>
          </a:p>
          <a:p>
            <a:r>
              <a:rPr lang="zh-TW" altLang="en-US" dirty="0" smtClean="0"/>
              <a:t>滿足</a:t>
            </a:r>
            <a:endParaRPr lang="en-US" altLang="zh-TW" dirty="0" smtClean="0"/>
          </a:p>
          <a:p>
            <a:r>
              <a:rPr lang="zh-TW" altLang="en-US" dirty="0" smtClean="0"/>
              <a:t>被愛</a:t>
            </a:r>
            <a:endParaRPr lang="en-US" altLang="zh-TW" dirty="0" smtClean="0"/>
          </a:p>
          <a:p>
            <a:r>
              <a:rPr lang="zh-TW" altLang="en-US" dirty="0" smtClean="0"/>
              <a:t>無條件</a:t>
            </a:r>
          </a:p>
          <a:p>
            <a:endParaRPr lang="zh-TW" altLang="en-US" dirty="0"/>
          </a:p>
        </p:txBody>
      </p:sp>
      <p:sp>
        <p:nvSpPr>
          <p:cNvPr id="7" name="內容版面配置區 6"/>
          <p:cNvSpPr>
            <a:spLocks noGrp="1"/>
          </p:cNvSpPr>
          <p:nvPr>
            <p:ph sz="half" idx="2"/>
          </p:nvPr>
        </p:nvSpPr>
        <p:spPr>
          <a:xfrm>
            <a:off x="4071934" y="1600200"/>
            <a:ext cx="3357586" cy="4525963"/>
          </a:xfrm>
        </p:spPr>
        <p:txBody>
          <a:bodyPr/>
          <a:lstStyle/>
          <a:p>
            <a:r>
              <a:rPr lang="en-US" altLang="zh-TW" dirty="0" smtClean="0"/>
              <a:t>Not see you</a:t>
            </a:r>
          </a:p>
          <a:p>
            <a:r>
              <a:rPr lang="zh-TW" altLang="en-US" dirty="0" smtClean="0"/>
              <a:t>孤單</a:t>
            </a:r>
            <a:endParaRPr lang="en-US" altLang="zh-TW" dirty="0" smtClean="0"/>
          </a:p>
          <a:p>
            <a:r>
              <a:rPr lang="zh-TW" altLang="en-US" dirty="0" smtClean="0"/>
              <a:t>被要求</a:t>
            </a:r>
            <a:endParaRPr lang="en-US" altLang="zh-TW" dirty="0" smtClean="0"/>
          </a:p>
          <a:p>
            <a:r>
              <a:rPr lang="zh-TW" altLang="en-US" dirty="0" smtClean="0"/>
              <a:t>有條件</a:t>
            </a:r>
            <a:endParaRPr lang="en-US" altLang="zh-TW" dirty="0" smtClean="0"/>
          </a:p>
          <a:p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57940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相滿知道自己是愛子，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你呢</a:t>
            </a:r>
            <a:r>
              <a:rPr lang="en-US" altLang="zh-TW" dirty="0" smtClean="0"/>
              <a:t>?</a:t>
            </a:r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214282" y="1714488"/>
            <a:ext cx="6786610" cy="441167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zh-TW" altLang="en-US" dirty="0" smtClean="0">
                <a:latin typeface="Arial Unicode MS"/>
                <a:ea typeface="Arial Unicode MS"/>
                <a:cs typeface="Arial Unicode MS"/>
              </a:rPr>
              <a:t>⌈</a:t>
            </a:r>
            <a:r>
              <a:rPr lang="zh-TW" altLang="en-US" dirty="0" smtClean="0"/>
              <a:t>我要求父，父就另外賜給你們一位</a:t>
            </a:r>
            <a:r>
              <a:rPr lang="zh-TW" altLang="en-US" dirty="0" smtClean="0">
                <a:solidFill>
                  <a:srgbClr val="FF0000"/>
                </a:solidFill>
              </a:rPr>
              <a:t>保惠師（</a:t>
            </a:r>
            <a:r>
              <a:rPr lang="en-US" altLang="zh-TW" dirty="0" smtClean="0">
                <a:solidFill>
                  <a:srgbClr val="FF0000"/>
                </a:solidFill>
              </a:rPr>
              <a:t>comforter</a:t>
            </a:r>
            <a:r>
              <a:rPr lang="zh-TW" altLang="en-US" dirty="0" smtClean="0"/>
              <a:t>），叫他永遠與你們同在，就是真理的聖靈，乃世人不能接受的；因為不見他</a:t>
            </a:r>
            <a:r>
              <a:rPr lang="en-US" altLang="zh-TW" dirty="0" smtClean="0"/>
              <a:t>(</a:t>
            </a:r>
            <a:r>
              <a:rPr lang="en-US" altLang="zh-TW" dirty="0" smtClean="0">
                <a:solidFill>
                  <a:srgbClr val="FF0000"/>
                </a:solidFill>
              </a:rPr>
              <a:t>see him </a:t>
            </a:r>
            <a:r>
              <a:rPr lang="en-US" altLang="zh-TW" dirty="0" smtClean="0"/>
              <a:t>not)</a:t>
            </a:r>
            <a:r>
              <a:rPr lang="zh-TW" altLang="en-US" dirty="0" smtClean="0"/>
              <a:t>，也不認識他</a:t>
            </a:r>
            <a:r>
              <a:rPr lang="en-US" altLang="zh-TW" dirty="0" smtClean="0"/>
              <a:t>(</a:t>
            </a:r>
            <a:r>
              <a:rPr lang="en-US" altLang="zh-TW" dirty="0" smtClean="0">
                <a:solidFill>
                  <a:srgbClr val="FF0000"/>
                </a:solidFill>
              </a:rPr>
              <a:t>know him </a:t>
            </a:r>
            <a:r>
              <a:rPr lang="en-US" altLang="zh-TW" dirty="0" smtClean="0"/>
              <a:t>not)</a:t>
            </a:r>
            <a:r>
              <a:rPr lang="zh-TW" altLang="en-US" dirty="0" smtClean="0"/>
              <a:t>。你們卻認識他，因他常與你們同在，也要在你們</a:t>
            </a:r>
            <a:r>
              <a:rPr lang="zh-TW" altLang="en-US" dirty="0" smtClean="0">
                <a:solidFill>
                  <a:srgbClr val="FF0000"/>
                </a:solidFill>
              </a:rPr>
              <a:t>裏面</a:t>
            </a:r>
            <a:r>
              <a:rPr lang="zh-TW" altLang="en-US" dirty="0" smtClean="0"/>
              <a:t>。</a:t>
            </a:r>
            <a:r>
              <a:rPr lang="zh-TW" altLang="en-US" dirty="0" smtClean="0">
                <a:latin typeface="Arial Unicode MS"/>
                <a:ea typeface="Arial Unicode MS"/>
                <a:cs typeface="Arial Unicode MS"/>
              </a:rPr>
              <a:t>⌋     </a:t>
            </a:r>
            <a:r>
              <a:rPr lang="en-US" altLang="zh-TW" dirty="0" smtClean="0"/>
              <a:t>(</a:t>
            </a:r>
            <a:r>
              <a:rPr lang="zh-TW" altLang="en-US" dirty="0" smtClean="0"/>
              <a:t>約 </a:t>
            </a:r>
            <a:r>
              <a:rPr lang="en-US" altLang="zh-TW" dirty="0" smtClean="0"/>
              <a:t>14:16-17)</a:t>
            </a: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57940" cy="11430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看見、聽見 阿爸父</a:t>
            </a:r>
            <a:endParaRPr lang="en-US" altLang="zh-TW" dirty="0" smtClean="0"/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2000240"/>
            <a:ext cx="6543692" cy="4125923"/>
          </a:xfrm>
        </p:spPr>
        <p:txBody>
          <a:bodyPr/>
          <a:lstStyle/>
          <a:p>
            <a:r>
              <a:rPr lang="zh-TW" altLang="en-US" dirty="0" smtClean="0"/>
              <a:t> 音樂</a:t>
            </a:r>
            <a:endParaRPr lang="en-US" altLang="zh-TW" dirty="0" smtClean="0"/>
          </a:p>
          <a:p>
            <a:r>
              <a:rPr lang="zh-TW" altLang="en-US" dirty="0" smtClean="0"/>
              <a:t>大自然</a:t>
            </a:r>
            <a:endParaRPr lang="en-US" altLang="zh-TW" dirty="0" smtClean="0"/>
          </a:p>
          <a:p>
            <a:r>
              <a:rPr lang="zh-TW" altLang="en-US" dirty="0" smtClean="0"/>
              <a:t>人際關係</a:t>
            </a:r>
            <a:endParaRPr lang="en-US" altLang="zh-TW" dirty="0" smtClean="0"/>
          </a:p>
          <a:p>
            <a:r>
              <a:rPr lang="en-US" altLang="zh-TW" dirty="0" smtClean="0"/>
              <a:t>…..</a:t>
            </a:r>
          </a:p>
          <a:p>
            <a:r>
              <a:rPr lang="zh-TW" altLang="en-US" sz="7200" dirty="0" smtClean="0"/>
              <a:t>聖經</a:t>
            </a:r>
            <a:endParaRPr lang="en-US" altLang="zh-TW" sz="7200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00750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我的充電式靈修</a:t>
            </a:r>
            <a:r>
              <a:rPr lang="en-US" altLang="zh-TW" dirty="0" smtClean="0"/>
              <a:t> </a:t>
            </a:r>
            <a:br>
              <a:rPr lang="en-US" altLang="zh-TW" dirty="0" smtClean="0"/>
            </a:br>
            <a:r>
              <a:rPr lang="en-US" altLang="zh-TW" dirty="0" smtClean="0"/>
              <a:t>(</a:t>
            </a:r>
            <a:r>
              <a:rPr lang="zh-TW" altLang="en-US" dirty="0" smtClean="0"/>
              <a:t>每日會主</a:t>
            </a:r>
            <a:r>
              <a:rPr lang="en-US" altLang="zh-TW" dirty="0" smtClean="0"/>
              <a:t>)</a:t>
            </a:r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643050"/>
            <a:ext cx="6543692" cy="4483113"/>
          </a:xfrm>
        </p:spPr>
        <p:txBody>
          <a:bodyPr/>
          <a:lstStyle/>
          <a:p>
            <a:r>
              <a:rPr lang="zh-TW" altLang="en-US" dirty="0" smtClean="0"/>
              <a:t> 詩歌及禱告</a:t>
            </a:r>
            <a:endParaRPr lang="en-US" altLang="zh-TW" dirty="0" smtClean="0"/>
          </a:p>
          <a:p>
            <a:r>
              <a:rPr lang="zh-TW" altLang="en-US" dirty="0" smtClean="0"/>
              <a:t>讀經</a:t>
            </a:r>
            <a:endParaRPr lang="en-US" altLang="zh-TW" dirty="0" smtClean="0"/>
          </a:p>
          <a:p>
            <a:r>
              <a:rPr lang="zh-TW" altLang="en-US" dirty="0" smtClean="0"/>
              <a:t>默想、寫心得、回應神、代禱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00750" cy="1143000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SPACE</a:t>
            </a:r>
            <a:r>
              <a:rPr lang="zh-TW" altLang="en-US" dirty="0" smtClean="0"/>
              <a:t>式讀經</a:t>
            </a:r>
            <a:endParaRPr lang="en-US" altLang="zh-TW" dirty="0" smtClean="0"/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643050"/>
            <a:ext cx="6543692" cy="4483113"/>
          </a:xfrm>
        </p:spPr>
        <p:txBody>
          <a:bodyPr>
            <a:normAutofit lnSpcReduction="10000"/>
          </a:bodyPr>
          <a:lstStyle/>
          <a:p>
            <a:r>
              <a:rPr lang="en-US" altLang="zh-TW" sz="5400" dirty="0" smtClean="0"/>
              <a:t>S</a:t>
            </a:r>
            <a:r>
              <a:rPr lang="en-US" altLang="zh-TW" dirty="0" smtClean="0"/>
              <a:t>in</a:t>
            </a:r>
          </a:p>
          <a:p>
            <a:r>
              <a:rPr lang="en-US" altLang="zh-TW" sz="5400" dirty="0" smtClean="0"/>
              <a:t>P</a:t>
            </a:r>
            <a:r>
              <a:rPr lang="en-US" altLang="zh-TW" dirty="0" smtClean="0"/>
              <a:t>romise</a:t>
            </a:r>
          </a:p>
          <a:p>
            <a:r>
              <a:rPr lang="en-US" altLang="zh-TW" sz="5400" dirty="0" smtClean="0"/>
              <a:t>A</a:t>
            </a:r>
            <a:r>
              <a:rPr lang="en-US" altLang="zh-TW" dirty="0" smtClean="0"/>
              <a:t>ttitude</a:t>
            </a:r>
          </a:p>
          <a:p>
            <a:r>
              <a:rPr lang="en-US" altLang="zh-TW" sz="5400" dirty="0" smtClean="0"/>
              <a:t>C</a:t>
            </a:r>
            <a:r>
              <a:rPr lang="en-US" altLang="zh-TW" dirty="0" smtClean="0"/>
              <a:t>ommend</a:t>
            </a:r>
          </a:p>
          <a:p>
            <a:r>
              <a:rPr lang="en-US" altLang="zh-TW" sz="5400" dirty="0" smtClean="0"/>
              <a:t>E</a:t>
            </a:r>
            <a:r>
              <a:rPr lang="en-US" altLang="zh-TW" dirty="0" smtClean="0"/>
              <a:t>xercise</a:t>
            </a:r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相滿</a:t>
            </a:r>
            <a:r>
              <a:rPr lang="en-US" altLang="zh-TW" dirty="0" smtClean="0"/>
              <a:t>(</a:t>
            </a:r>
            <a:r>
              <a:rPr lang="zh-TW" altLang="en-US" dirty="0" smtClean="0"/>
              <a:t>妍秀</a:t>
            </a:r>
            <a:r>
              <a:rPr lang="en-US" altLang="zh-TW" dirty="0" smtClean="0"/>
              <a:t>)</a:t>
            </a:r>
            <a:r>
              <a:rPr lang="zh-TW" altLang="en-US" dirty="0" smtClean="0"/>
              <a:t>的愛與怨</a:t>
            </a:r>
            <a:endParaRPr lang="zh-TW" altLang="en-US" dirty="0"/>
          </a:p>
        </p:txBody>
      </p:sp>
      <p:pic>
        <p:nvPicPr>
          <p:cNvPr id="11" name="內容版面配置區 10" descr="f20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53050" y="2991644"/>
            <a:ext cx="2628900" cy="1743075"/>
          </a:xfrm>
        </p:spPr>
      </p:pic>
      <p:pic>
        <p:nvPicPr>
          <p:cNvPr id="13" name="內容版面配置區 12" descr="f21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142976" y="1571612"/>
            <a:ext cx="2568458" cy="34290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00750" cy="11430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給愛子的</a:t>
            </a:r>
            <a:r>
              <a:rPr lang="en-US" altLang="zh-TW" dirty="0" smtClean="0"/>
              <a:t>3</a:t>
            </a:r>
            <a:r>
              <a:rPr lang="zh-TW" altLang="en-US" dirty="0" smtClean="0"/>
              <a:t>重福氣</a:t>
            </a:r>
            <a:endParaRPr lang="en-US" altLang="zh-TW" dirty="0" smtClean="0"/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643050"/>
            <a:ext cx="6543692" cy="4483113"/>
          </a:xfrm>
        </p:spPr>
        <p:txBody>
          <a:bodyPr>
            <a:normAutofit/>
          </a:bodyPr>
          <a:lstStyle/>
          <a:p>
            <a:r>
              <a:rPr lang="zh-TW" altLang="en-US" sz="5400" dirty="0" smtClean="0"/>
              <a:t>陪伴</a:t>
            </a:r>
            <a:endParaRPr lang="en-US" altLang="zh-TW" dirty="0" smtClean="0"/>
          </a:p>
          <a:p>
            <a:r>
              <a:rPr lang="zh-TW" altLang="en-US" sz="5400" dirty="0" smtClean="0"/>
              <a:t>了解</a:t>
            </a:r>
            <a:endParaRPr lang="en-US" altLang="zh-TW" dirty="0" smtClean="0"/>
          </a:p>
          <a:p>
            <a:r>
              <a:rPr lang="zh-TW" altLang="en-US" sz="5400" dirty="0" smtClean="0"/>
              <a:t>磨練</a:t>
            </a:r>
            <a:endParaRPr lang="en-US" altLang="zh-TW" sz="5400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00750" cy="11430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得榮與揀選</a:t>
            </a:r>
            <a:endParaRPr lang="en-US" altLang="zh-TW" dirty="0" smtClean="0"/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643050"/>
            <a:ext cx="6543692" cy="448311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TW" sz="4000" dirty="0" smtClean="0">
                <a:latin typeface="新細明體"/>
                <a:ea typeface="新細明體"/>
                <a:cs typeface="Arial Unicode MS"/>
              </a:rPr>
              <a:t>『</a:t>
            </a:r>
            <a:r>
              <a:rPr lang="zh-TW" altLang="en-US" sz="4000" dirty="0" smtClean="0"/>
              <a:t>我們曉得</a:t>
            </a:r>
            <a:r>
              <a:rPr lang="zh-TW" altLang="en-US" sz="4000" dirty="0" smtClean="0">
                <a:solidFill>
                  <a:srgbClr val="FF0000"/>
                </a:solidFill>
              </a:rPr>
              <a:t>萬事</a:t>
            </a:r>
            <a:r>
              <a:rPr lang="zh-TW" altLang="en-US" sz="4000" dirty="0" smtClean="0"/>
              <a:t>都互相效力，叫愛　神的人得</a:t>
            </a:r>
            <a:r>
              <a:rPr lang="zh-TW" altLang="en-US" sz="4000" dirty="0" smtClean="0">
                <a:solidFill>
                  <a:srgbClr val="FF0000"/>
                </a:solidFill>
              </a:rPr>
              <a:t>益處</a:t>
            </a:r>
            <a:r>
              <a:rPr lang="zh-TW" altLang="en-US" sz="4000" dirty="0" smtClean="0"/>
              <a:t>，就是按他旨意</a:t>
            </a:r>
            <a:r>
              <a:rPr lang="zh-TW" altLang="en-US" sz="4000" dirty="0" smtClean="0">
                <a:solidFill>
                  <a:srgbClr val="FF0000"/>
                </a:solidFill>
              </a:rPr>
              <a:t>被召</a:t>
            </a:r>
            <a:r>
              <a:rPr lang="zh-TW" altLang="en-US" sz="4000" dirty="0" smtClean="0"/>
              <a:t>的人。</a:t>
            </a:r>
            <a:r>
              <a:rPr lang="en-US" altLang="zh-TW" sz="4000" dirty="0" smtClean="0">
                <a:latin typeface="Arial Unicode MS"/>
                <a:ea typeface="Arial Unicode MS"/>
                <a:cs typeface="Arial Unicode MS"/>
              </a:rPr>
              <a:t>』</a:t>
            </a:r>
            <a:r>
              <a:rPr lang="en-US" altLang="zh-TW" dirty="0" smtClean="0"/>
              <a:t>(</a:t>
            </a:r>
            <a:r>
              <a:rPr lang="zh-TW" altLang="en-US" dirty="0" smtClean="0"/>
              <a:t>羅 </a:t>
            </a:r>
            <a:r>
              <a:rPr lang="en-US" altLang="zh-TW" dirty="0" smtClean="0"/>
              <a:t>8:20)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prin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00750" cy="11430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看見</a:t>
            </a:r>
            <a:r>
              <a:rPr lang="zh-TW" altLang="en-US" dirty="0" smtClean="0"/>
              <a:t>阿爸</a:t>
            </a:r>
            <a:r>
              <a:rPr lang="en-US" altLang="zh-TW" dirty="0" smtClean="0"/>
              <a:t>!</a:t>
            </a:r>
            <a:r>
              <a:rPr lang="zh-TW" altLang="en-US" dirty="0" smtClean="0"/>
              <a:t>看見</a:t>
            </a:r>
            <a:r>
              <a:rPr lang="zh-TW" altLang="en-US" dirty="0" smtClean="0"/>
              <a:t>愛</a:t>
            </a:r>
            <a:r>
              <a:rPr lang="en-US" altLang="zh-TW" dirty="0" smtClean="0"/>
              <a:t>!</a:t>
            </a:r>
            <a:endParaRPr lang="en-US" altLang="zh-TW" dirty="0" smtClean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256</Words>
  <Application>Microsoft Office PowerPoint</Application>
  <PresentationFormat>如螢幕大小 (4:3)</PresentationFormat>
  <Paragraphs>57</Paragraphs>
  <Slides>20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1" baseType="lpstr">
      <vt:lpstr>Office 佈景主題</vt:lpstr>
      <vt:lpstr>投影片 1</vt:lpstr>
      <vt:lpstr>開心鬼上身</vt:lpstr>
      <vt:lpstr>江相滿</vt:lpstr>
      <vt:lpstr>我本來是健康的人!!! 到底你們怎樣才肯離開?</vt:lpstr>
      <vt:lpstr>妍秀</vt:lpstr>
      <vt:lpstr>弄拙成巧</vt:lpstr>
      <vt:lpstr>被逮了</vt:lpstr>
      <vt:lpstr>戀愛了</vt:lpstr>
      <vt:lpstr>吵架了</vt:lpstr>
      <vt:lpstr>投影片 10</vt:lpstr>
      <vt:lpstr>相滿是愛子還是孤兒?</vt:lpstr>
      <vt:lpstr>愛子和孤兒的差別在哪裡?</vt:lpstr>
      <vt:lpstr>相滿知道自己是愛子， 你呢?</vt:lpstr>
      <vt:lpstr>看見、聽見 阿爸父</vt:lpstr>
      <vt:lpstr>我的充電式靈修  (每日會主)</vt:lpstr>
      <vt:lpstr>SPACE式讀經</vt:lpstr>
      <vt:lpstr>相滿(妍秀)的愛與怨</vt:lpstr>
      <vt:lpstr>給愛子的3重福氣</vt:lpstr>
      <vt:lpstr>得榮與揀選</vt:lpstr>
      <vt:lpstr>看見阿爸!看見愛!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flfu</dc:creator>
  <cp:lastModifiedBy>flfu</cp:lastModifiedBy>
  <cp:revision>23</cp:revision>
  <dcterms:created xsi:type="dcterms:W3CDTF">2014-08-07T01:57:03Z</dcterms:created>
  <dcterms:modified xsi:type="dcterms:W3CDTF">2014-08-18T02:14:28Z</dcterms:modified>
</cp:coreProperties>
</file>