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80" r:id="rId4"/>
    <p:sldId id="271" r:id="rId5"/>
    <p:sldId id="272" r:id="rId6"/>
    <p:sldId id="267" r:id="rId7"/>
    <p:sldId id="264" r:id="rId8"/>
    <p:sldId id="274" r:id="rId9"/>
    <p:sldId id="281" r:id="rId10"/>
    <p:sldId id="282" r:id="rId11"/>
    <p:sldId id="257" r:id="rId12"/>
    <p:sldId id="268" r:id="rId13"/>
    <p:sldId id="277" r:id="rId1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7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7FBB00D-DB64-4D68-92D1-D7564CCF3F6C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B1506B5-CCA0-4E22-A03E-9C83145C0A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1499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圓角矩形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矩形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E2494-0CE8-4BD6-930A-C9CA1D0439B0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12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9856BFA-4B38-4276-9C4C-4F0680DDC8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3521D-B3C1-4467-88EF-44E413979274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AFFF0-432A-4419-8E73-7ED3638A04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矩形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75739-415A-4ACB-BBC6-E2A1C65862AA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10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35EDB-9B1D-4AB9-9DC7-FB3EAF9CC6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1A7A5-E9C3-48DB-82CF-F5920A14650D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868FD-9E1A-471B-83A9-145E325653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AA99-D005-4FAC-99A9-1F934E16B8A1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7F143-9422-4790-BE4F-271AD10A80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97E1B-6D4B-442B-A0A4-489FD192CB25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1A039-1561-4695-9180-385ED5FA325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2ECE7-7F2E-48AD-9E34-ECADF3FE3674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208A5-3E6C-4CAC-8579-3AF78BE4A5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6" name="圓角矩形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EA2EC-4618-448F-A471-31977B99CB29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8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1EA3C-B6FB-45C5-B752-F9DB66AAAF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10E3B-E95B-4619-A1AF-BD28E156387A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DA07D-E341-4DD4-A5B4-83C9E29264B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B2F27-8610-432B-B598-2EA1866C42A6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4AEDB-BDB0-4B37-B902-3F06385653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9900D-5A01-4160-966E-36821FCB70ED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45113-219D-4EEC-9031-EFBA9B3D16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2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1CE47D-4B61-41E2-86CF-E7DEABF1703B}" type="datetimeFigureOut">
              <a:rPr lang="zh-TW" altLang="en-US"/>
              <a:pPr>
                <a:defRPr/>
              </a:pPr>
              <a:t>2018/4/8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A5108FD-24E4-454E-8CA6-F7EE0AC5A2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微軟正黑體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&#35531;&#23492;&#21040;gospel0515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4338" name="標題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zh-TW" altLang="en-US" smtClean="0"/>
              <a:t>上課須知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每堂課都有課後跟進</a:t>
            </a:r>
          </a:p>
        </p:txBody>
      </p:sp>
      <p:sp>
        <p:nvSpPr>
          <p:cNvPr id="17410" name="內容版面配置區 2"/>
          <p:cNvSpPr>
            <a:spLocks noGrp="1"/>
          </p:cNvSpPr>
          <p:nvPr>
            <p:ph sz="quarter" idx="1"/>
          </p:nvPr>
        </p:nvSpPr>
        <p:spPr>
          <a:xfrm>
            <a:off x="395288" y="1447800"/>
            <a:ext cx="8291512" cy="4572000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因為上課時間有限，所以每堂課的問題討論，挪在課後進行。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</a:t>
            </a:r>
            <a:r>
              <a:rPr lang="zh-TW" altLang="en-US" dirty="0" smtClean="0"/>
              <a:t>設在</a:t>
            </a:r>
            <a:r>
              <a:rPr lang="zh-TW" altLang="en-US" dirty="0" smtClean="0"/>
              <a:t>為成人說</a:t>
            </a:r>
            <a:r>
              <a:rPr lang="zh-TW" altLang="en-US" dirty="0"/>
              <a:t>故事</a:t>
            </a:r>
            <a:r>
              <a:rPr lang="zh-TW" altLang="en-US" dirty="0" smtClean="0"/>
              <a:t>網站</a:t>
            </a:r>
            <a:r>
              <a:rPr lang="zh-TW" altLang="en-US" dirty="0" smtClean="0"/>
              <a:t>中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討論採學生們跟老師們交織互動，而</a:t>
            </a:r>
            <a:r>
              <a:rPr lang="zh-TW" altLang="en-US" dirty="0" smtClean="0"/>
              <a:t>非只是一對</a:t>
            </a:r>
            <a:r>
              <a:rPr lang="zh-TW" altLang="en-US" dirty="0" smtClean="0"/>
              <a:t>一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進討論區需先註冊，防機器人的通關密碼是</a:t>
            </a:r>
            <a:r>
              <a:rPr lang="en-US" altLang="zh-TW" dirty="0" smtClean="0"/>
              <a:t>:</a:t>
            </a:r>
            <a:r>
              <a:rPr lang="zh-TW" altLang="en-US" dirty="0" smtClean="0"/>
              <a:t>心靈小憩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討論區串名是</a:t>
            </a:r>
            <a:r>
              <a:rPr lang="zh-TW" altLang="en-US" dirty="0" smtClean="0"/>
              <a:t>「網路讀書會」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討論區的交織討論會加分，若互動頻繁可豁免期末交作業的要求。（倒數第二堂課會公告豁免交作業的學生。）</a:t>
            </a:r>
            <a:endParaRPr lang="en-US" altLang="zh-TW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  搜尋  為成人說故事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44" y="1447800"/>
            <a:ext cx="7426712" cy="4572000"/>
          </a:xfrm>
        </p:spPr>
      </p:pic>
    </p:spTree>
    <p:extLst>
      <p:ext uri="{BB962C8B-B14F-4D97-AF65-F5344CB8AC3E}">
        <p14:creationId xmlns:p14="http://schemas.microsoft.com/office/powerpoint/2010/main" val="3143216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討論區進去以後長得樣子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1447800"/>
            <a:ext cx="7315200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按右上角「登入」以後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1447800"/>
            <a:ext cx="73152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1"/>
          <p:cNvSpPr>
            <a:spLocks noGrp="1"/>
          </p:cNvSpPr>
          <p:nvPr>
            <p:ph type="title"/>
          </p:nvPr>
        </p:nvSpPr>
        <p:spPr>
          <a:xfrm>
            <a:off x="726606" y="546850"/>
            <a:ext cx="7772400" cy="778098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登入進去以後</a:t>
            </a:r>
            <a:r>
              <a:rPr lang="zh-TW" altLang="en-US" dirty="0" smtClean="0"/>
              <a:t>長的樣子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尋找「網路讀書會」串子</a:t>
            </a:r>
            <a:endParaRPr lang="zh-TW" altLang="en-US" dirty="0" smtClean="0"/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46543"/>
            <a:ext cx="9225610" cy="49192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44537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討論區裡的網路讀書會</a:t>
            </a: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1509" y="1019175"/>
            <a:ext cx="9155509" cy="57221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44537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注意串子可能超過一頁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3704" y="1019175"/>
            <a:ext cx="9040296" cy="56501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zh-TW" altLang="en-US" dirty="0" smtClean="0"/>
              <a:t>每一堂課後，老師會用電影名開一個新討論串。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915204"/>
            <a:ext cx="8969853" cy="3530020"/>
          </a:xfrm>
        </p:spPr>
      </p:pic>
    </p:spTree>
    <p:extLst>
      <p:ext uri="{BB962C8B-B14F-4D97-AF65-F5344CB8AC3E}">
        <p14:creationId xmlns:p14="http://schemas.microsoft.com/office/powerpoint/2010/main" val="3129584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dirty="0" smtClean="0"/>
              <a:t>每一主題從上往下拉到底會看到可以讓你回復的方格，你就是在這裡寫下你的回應。</a:t>
            </a:r>
            <a:endParaRPr lang="zh-TW" altLang="en-US" sz="2800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632037"/>
            <a:ext cx="8845584" cy="4783933"/>
          </a:xfrm>
        </p:spPr>
      </p:pic>
    </p:spTree>
    <p:extLst>
      <p:ext uri="{BB962C8B-B14F-4D97-AF65-F5344CB8AC3E}">
        <p14:creationId xmlns:p14="http://schemas.microsoft.com/office/powerpoint/2010/main" val="2467946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從為</a:t>
            </a:r>
            <a:r>
              <a:rPr lang="zh-TW" altLang="en-US" smtClean="0"/>
              <a:t>成人說</a:t>
            </a:r>
            <a:r>
              <a:rPr lang="zh-TW" altLang="en-US" smtClean="0"/>
              <a:t>故事試試看，到進階</a:t>
            </a:r>
            <a:endParaRPr lang="zh-TW" altLang="en-US" smtClean="0"/>
          </a:p>
        </p:txBody>
      </p:sp>
      <p:sp>
        <p:nvSpPr>
          <p:cNvPr id="26626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「為成人說故事」有分初階與進階。進階課程會是實際演練與展示，包括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設定主題與素材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如何開場、如何結束、怎麼講故事（如果是文學）故事多少部分用講多少部分用看的（如果是電影），製作</a:t>
            </a:r>
            <a:r>
              <a:rPr lang="en-US" altLang="zh-TW" dirty="0" err="1" smtClean="0"/>
              <a:t>ppt</a:t>
            </a:r>
            <a:r>
              <a:rPr lang="zh-TW" altLang="en-US" dirty="0" smtClean="0"/>
              <a:t>，如何設計問題討論、以及時間控制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我們有兩堂可以進行體驗，（還不算進階），若想試試看，請先跟我報名，每一個主題請用</a:t>
            </a:r>
            <a:r>
              <a:rPr lang="en-US" altLang="zh-TW" dirty="0" smtClean="0"/>
              <a:t>45</a:t>
            </a:r>
            <a:r>
              <a:rPr lang="zh-TW" altLang="en-US" dirty="0" smtClean="0"/>
              <a:t>分鐘展示完畢。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體驗課在倒數第二堂（</a:t>
            </a:r>
            <a:r>
              <a:rPr lang="en-US" altLang="zh-TW" dirty="0" smtClean="0"/>
              <a:t>9/1</a:t>
            </a:r>
            <a:r>
              <a:rPr lang="zh-TW" altLang="en-US" dirty="0" smtClean="0"/>
              <a:t>）、第一堂（</a:t>
            </a:r>
            <a:r>
              <a:rPr lang="en-US" altLang="zh-TW" dirty="0" smtClean="0"/>
              <a:t>9/8</a:t>
            </a:r>
            <a:r>
              <a:rPr lang="zh-TW" altLang="en-US" dirty="0" smtClean="0"/>
              <a:t>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大部分人會碰到的難題</a:t>
            </a:r>
          </a:p>
        </p:txBody>
      </p:sp>
      <p:sp>
        <p:nvSpPr>
          <p:cNvPr id="27650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時間掌控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故事剪輯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很容易就說教、或總是選到可以說教的主題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不知不覺亂掉主軸，變成雙頭、多頭敘事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作業與分數</a:t>
            </a:r>
          </a:p>
        </p:txBody>
      </p:sp>
      <p:sp>
        <p:nvSpPr>
          <p:cNvPr id="28674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有上台展示並寫展示後的心得的，加很多很多分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有在教會實習寫下心得拍照的，加很多分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文章上精華區的，加分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課程共</a:t>
            </a:r>
            <a:r>
              <a:rPr lang="en-US" altLang="zh-TW" dirty="0" smtClean="0"/>
              <a:t>12</a:t>
            </a:r>
            <a:r>
              <a:rPr lang="zh-TW" altLang="en-US" dirty="0" smtClean="0"/>
              <a:t>堂，總共回應八堂主題的，已算完成作業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需補交作業的，</a:t>
            </a:r>
            <a:r>
              <a:rPr lang="zh-TW" altLang="en-US" dirty="0" smtClean="0">
                <a:hlinkClick r:id="rId2"/>
              </a:rPr>
              <a:t>請寄到</a:t>
            </a:r>
            <a:r>
              <a:rPr lang="en-US" altLang="zh-TW" dirty="0" smtClean="0">
                <a:hlinkClick r:id="rId2"/>
              </a:rPr>
              <a:t>gospel0515@gmail.com</a:t>
            </a:r>
            <a:r>
              <a:rPr lang="zh-TW" altLang="en-US" smtClean="0"/>
              <a:t>，</a:t>
            </a:r>
            <a:endParaRPr lang="en-US" altLang="zh-TW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367</TotalTime>
  <Words>412</Words>
  <Application>Microsoft Office PowerPoint</Application>
  <PresentationFormat>如螢幕大小 (4:3)</PresentationFormat>
  <Paragraphs>33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1" baseType="lpstr">
      <vt:lpstr>Franklin Gothic Book</vt:lpstr>
      <vt:lpstr>Perpetua</vt:lpstr>
      <vt:lpstr>微軟正黑體</vt:lpstr>
      <vt:lpstr>新細明體</vt:lpstr>
      <vt:lpstr>Arial</vt:lpstr>
      <vt:lpstr>Calibri</vt:lpstr>
      <vt:lpstr>Wingdings 2</vt:lpstr>
      <vt:lpstr>公正</vt:lpstr>
      <vt:lpstr>上課須知</vt:lpstr>
      <vt:lpstr>每堂課都有課後跟進</vt:lpstr>
      <vt:lpstr>  搜尋  為成人說故事</vt:lpstr>
      <vt:lpstr>討論區進去以後長得樣子</vt:lpstr>
      <vt:lpstr>按右上角「登入」以後</vt:lpstr>
      <vt:lpstr>登入進去以後長的樣子 尋找「網路讀書會」串子</vt:lpstr>
      <vt:lpstr>討論區裡的網路讀書會</vt:lpstr>
      <vt:lpstr>注意串子可能超過一頁</vt:lpstr>
      <vt:lpstr>每一堂課後，老師會用電影名開一個新討論串。</vt:lpstr>
      <vt:lpstr>每一主題從上往下拉到底會看到可以讓你回復的方格，你就是在這裡寫下你的回應。</vt:lpstr>
      <vt:lpstr>從為成人說故事試試看，到進階</vt:lpstr>
      <vt:lpstr>大部分人會碰到的難題</vt:lpstr>
      <vt:lpstr>作業與分數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上課須知</dc:title>
  <dc:creator>gospel</dc:creator>
  <cp:lastModifiedBy>韻琳 陳</cp:lastModifiedBy>
  <cp:revision>58</cp:revision>
  <dcterms:created xsi:type="dcterms:W3CDTF">2013-06-17T11:15:32Z</dcterms:created>
  <dcterms:modified xsi:type="dcterms:W3CDTF">2018-04-08T14:22:12Z</dcterms:modified>
</cp:coreProperties>
</file>